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мешев Виктор" initials="Л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48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4T19:38:02.63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Образ России в западной литературе </a:t>
            </a:r>
            <a:r>
              <a:rPr lang="en-US" b="1" dirty="0" smtClean="0"/>
              <a:t>XVIII-XX </a:t>
            </a:r>
            <a:r>
              <a:rPr lang="ru-RU" b="1" dirty="0" smtClean="0"/>
              <a:t>веков.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19" y="33042"/>
            <a:ext cx="2251881" cy="2251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87104" y="2235200"/>
            <a:ext cx="110000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en-US" sz="2000" dirty="0" smtClean="0"/>
              <a:t>“</a:t>
            </a:r>
            <a:r>
              <a:rPr lang="ru-RU" sz="2000" dirty="0" smtClean="0"/>
              <a:t>Я </a:t>
            </a:r>
            <a:r>
              <a:rPr lang="ru-RU" sz="2000" dirty="0"/>
              <a:t>испытываю волнение, и даже некоторые опасения, представляя свою книгу на суд российского читателя, поскольку искренне убежден, что именно этот читатель самый важный, тот, чье мнение особенно «идет в счет». Ведь те бурные и глубоко трагические события, о которых рассказывает настоящая книга, известны ему не понаслышке и именно он лучше любого другого может дать ей оценку</a:t>
            </a:r>
            <a:r>
              <a:rPr lang="ru-RU" sz="2000" dirty="0" smtClean="0"/>
              <a:t>.</a:t>
            </a:r>
            <a:r>
              <a:rPr lang="en-US" sz="2000" dirty="0" smtClean="0"/>
              <a:t>”</a:t>
            </a:r>
            <a:endParaRPr lang="ru-RU" sz="20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19" y="3889612"/>
            <a:ext cx="4704990" cy="289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6677" y="193274"/>
            <a:ext cx="2693989" cy="1357746"/>
          </a:xfrm>
        </p:spPr>
        <p:txBody>
          <a:bodyPr>
            <a:noAutofit/>
          </a:bodyPr>
          <a:lstStyle/>
          <a:p>
            <a:r>
              <a:rPr lang="en-US" sz="2800" dirty="0" smtClean="0"/>
              <a:t>18 </a:t>
            </a:r>
            <a:r>
              <a:rPr lang="ru-RU" sz="2800" dirty="0" smtClean="0"/>
              <a:t>век-8,5</a:t>
            </a:r>
          </a:p>
          <a:p>
            <a:r>
              <a:rPr lang="ru-RU" sz="2800" dirty="0" smtClean="0"/>
              <a:t>19 век-4</a:t>
            </a:r>
          </a:p>
          <a:p>
            <a:r>
              <a:rPr lang="ru-RU" sz="2800" dirty="0" smtClean="0"/>
              <a:t>20 век-7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63" y="3873050"/>
            <a:ext cx="5284018" cy="2975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52" y="2896690"/>
            <a:ext cx="1952720" cy="1952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8" y="2401872"/>
            <a:ext cx="2195255" cy="2206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93" y="1746913"/>
            <a:ext cx="2680065" cy="2549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26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5941475" cy="75210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1" y="1507151"/>
            <a:ext cx="4326804" cy="4899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7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982" y="241971"/>
            <a:ext cx="8911687" cy="1736953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ЦЕЛЬ ИССЛЕДОВАНИЯ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сравнить образы Российской империи в зарубежной и отечественной литературе, как художественной, так и научной.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549" y="2324668"/>
            <a:ext cx="10440538" cy="3777622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МЕТОДЫ ИССЛЕДОВАНИЯ:</a:t>
            </a:r>
          </a:p>
          <a:p>
            <a:pPr>
              <a:buAutoNum type="arabicPeriod"/>
            </a:pPr>
            <a:r>
              <a:rPr lang="ru-RU" sz="2800" dirty="0" smtClean="0"/>
              <a:t>ОБЩЕНАУЧНЫЕ (АНАЛИЗ, СИНТЕЗ, СОПОСТОВЛЕНИЕ)</a:t>
            </a:r>
          </a:p>
          <a:p>
            <a:pPr>
              <a:buAutoNum type="arabicPeriod"/>
            </a:pPr>
            <a:r>
              <a:rPr lang="ru-RU" sz="2800" dirty="0" smtClean="0"/>
              <a:t>СПЕЦИАЛЬНЫЕ ИСТОРИЧЕСКИЕ</a:t>
            </a:r>
          </a:p>
          <a:p>
            <a:pPr marL="0" indent="0">
              <a:buNone/>
            </a:pPr>
            <a:r>
              <a:rPr lang="ru-RU" sz="2800" dirty="0" smtClean="0"/>
              <a:t> (БИОГРАФИЧЕСКИЙ, </a:t>
            </a:r>
          </a:p>
          <a:p>
            <a:pPr marL="0" indent="0">
              <a:buNone/>
            </a:pPr>
            <a:r>
              <a:rPr lang="ru-RU" sz="2800" dirty="0" smtClean="0"/>
              <a:t>ИСТОРИКО-СРАВНИТЕЛЬНЫЙ)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24" y="3359056"/>
            <a:ext cx="4173940" cy="313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81433" y="6489511"/>
            <a:ext cx="6971731" cy="3684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0937" y="3855310"/>
            <a:ext cx="8967809" cy="1227437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Вторая половина 18-ого века.</a:t>
            </a:r>
          </a:p>
          <a:p>
            <a:r>
              <a:rPr lang="ru-RU" sz="2800" dirty="0" smtClean="0"/>
              <a:t>Первая половина 19-ого века.</a:t>
            </a:r>
          </a:p>
          <a:p>
            <a:r>
              <a:rPr lang="ru-RU" sz="2800" dirty="0" smtClean="0"/>
              <a:t>Конец 19-ого и начало 20-ого веков.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01" y="436606"/>
            <a:ext cx="4753236" cy="3170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37" y="436606"/>
            <a:ext cx="4769709" cy="31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76" y="139871"/>
            <a:ext cx="3333750" cy="3333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55" y="3604713"/>
            <a:ext cx="2415877" cy="2943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18" y="3604713"/>
            <a:ext cx="2685864" cy="2943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549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69" y="682553"/>
            <a:ext cx="6923624" cy="579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08" y="102861"/>
            <a:ext cx="1780032" cy="1950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665193" y="2053581"/>
            <a:ext cx="33513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“Этот город-всего лишь огромный набросок, который для своего завершения потребует будущих государынь и многих столетий. В </a:t>
            </a:r>
            <a:r>
              <a:rPr lang="ru-RU" sz="1400"/>
              <a:t>настоящее </a:t>
            </a:r>
            <a:r>
              <a:rPr lang="ru-RU" sz="1400" smtClean="0"/>
              <a:t>время он </a:t>
            </a:r>
            <a:r>
              <a:rPr lang="ru-RU" sz="1400" dirty="0"/>
              <a:t>занимает громадное пространство земли, но так как дома во многих частях не соприкасаются друг с другом, и большие территории оставлены незастроенными, очень трудно определить его реальный размер. Поскольку это место создано за такое малое количество времени, оно спланировано с большой регулярностью: там нет ничего, что выглядело бы старым, и многое все еще не совершено и не завершено.”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1569" y="102861"/>
            <a:ext cx="692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Натаниель</a:t>
            </a:r>
            <a:r>
              <a:rPr lang="ru-RU" sz="2800" dirty="0" smtClean="0"/>
              <a:t> Уильям </a:t>
            </a:r>
            <a:r>
              <a:rPr lang="ru-RU" sz="2800" dirty="0" err="1" smtClean="0"/>
              <a:t>Ракселл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24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089" y="596401"/>
            <a:ext cx="7051784" cy="382654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Уильям Ричардсон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15" y="226591"/>
            <a:ext cx="1625940" cy="1980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37310" y="2299853"/>
            <a:ext cx="45764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“…Что сделали бы древние скифы, я не знаю, но современные русские зимой снимают со своих экипажей колеса и вместо них используют полозья. Когда выпало большое количество снега, и дороги гладко укутаны, скольжение полозьев очень легко и приятно. В этой стране их возят кони, и стремительность, с какой они идут даже по льду, удивляет. Кони здесь маленькие, но очень проворные и красивые; и русские почти все великолепные наездники</a:t>
            </a:r>
            <a:r>
              <a:rPr lang="ru-RU" dirty="0" smtClean="0"/>
              <a:t>.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59" y="1256145"/>
            <a:ext cx="6860114" cy="5414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447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1666726"/>
            <a:ext cx="4048061" cy="4941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16" y="662708"/>
            <a:ext cx="3837856" cy="3837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92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8795" y="361489"/>
            <a:ext cx="4055024" cy="502726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Адольф де </a:t>
            </a:r>
            <a:r>
              <a:rPr lang="ru-RU" sz="2800" dirty="0" err="1" smtClean="0"/>
              <a:t>Кюстин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491" y="2571711"/>
            <a:ext cx="2493818" cy="39716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“Российская империя — это лагерная дисциплина вместо государственного устройства, это осадное положение, возведенное в ранг нормального состояния общества</a:t>
            </a:r>
            <a:r>
              <a:rPr lang="ru-RU" dirty="0" smtClean="0"/>
              <a:t>.</a:t>
            </a:r>
            <a:r>
              <a:rPr lang="en-US" dirty="0" smtClean="0"/>
              <a:t>”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ru-RU" dirty="0" smtClean="0"/>
              <a:t>Нет </a:t>
            </a:r>
            <a:r>
              <a:rPr lang="ru-RU" dirty="0"/>
              <a:t>ничего печальнее, чем природа в окрестностях </a:t>
            </a:r>
            <a:r>
              <a:rPr lang="ru-RU" dirty="0" smtClean="0"/>
              <a:t>Петербурга.</a:t>
            </a:r>
            <a:r>
              <a:rPr lang="en-US" dirty="0" smtClean="0"/>
              <a:t>”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ru-RU" dirty="0" smtClean="0"/>
              <a:t>…ничто </a:t>
            </a:r>
            <a:r>
              <a:rPr lang="ru-RU" dirty="0"/>
              <a:t>не отвлекало меня от мрачных </a:t>
            </a:r>
            <a:r>
              <a:rPr lang="ru-RU" dirty="0" smtClean="0"/>
              <a:t>мыслей.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01" y="1099127"/>
            <a:ext cx="1206398" cy="1472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864215"/>
            <a:ext cx="5597238" cy="53805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46" y="844695"/>
            <a:ext cx="3787882" cy="2521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09" y="3385560"/>
            <a:ext cx="3812309" cy="2859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5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1186581"/>
            <a:ext cx="3040280" cy="4396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2" y="1186581"/>
            <a:ext cx="4010374" cy="4010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30659" y="2279728"/>
            <a:ext cx="39439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Добыча сукна-200 %</a:t>
            </a:r>
          </a:p>
          <a:p>
            <a:r>
              <a:rPr lang="ru-RU" sz="2800" dirty="0" smtClean="0"/>
              <a:t>Кораблестроение-150 %</a:t>
            </a:r>
          </a:p>
          <a:p>
            <a:r>
              <a:rPr lang="ru-RU" sz="2800" dirty="0" smtClean="0"/>
              <a:t>Добыча угля-200 %</a:t>
            </a:r>
          </a:p>
          <a:p>
            <a:r>
              <a:rPr lang="ru-RU" sz="2800" dirty="0" smtClean="0"/>
              <a:t>Сельское хозяйство-300 %</a:t>
            </a:r>
          </a:p>
          <a:p>
            <a:r>
              <a:rPr lang="ru-RU" sz="2800" dirty="0" smtClean="0"/>
              <a:t>Металлургия-400 %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98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</TotalTime>
  <Words>367</Words>
  <Application>Microsoft Office PowerPoint</Application>
  <PresentationFormat>Произвольный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Образ России в западной литературе XVIII-XX веков.</vt:lpstr>
      <vt:lpstr>ЦЕЛЬ ИССЛЕДОВАНИЯ –  сравнить образы Российской империи в зарубежной и отечественной литературе, как художественной, так и научной. </vt:lpstr>
      <vt:lpstr>Презентация PowerPoint</vt:lpstr>
      <vt:lpstr>Презентация PowerPoint</vt:lpstr>
      <vt:lpstr>Презентация PowerPoint</vt:lpstr>
      <vt:lpstr>Уильям Ричардсон</vt:lpstr>
      <vt:lpstr>Презентация PowerPoint</vt:lpstr>
      <vt:lpstr>Адольф де Кюстин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России в западной литературе XVIII-XX веков.</dc:title>
  <dc:creator>Лемешев Виктор</dc:creator>
  <cp:lastModifiedBy>Клиницкий Артем Игоревич</cp:lastModifiedBy>
  <cp:revision>18</cp:revision>
  <dcterms:created xsi:type="dcterms:W3CDTF">2017-03-14T16:27:50Z</dcterms:created>
  <dcterms:modified xsi:type="dcterms:W3CDTF">2017-04-06T12:09:05Z</dcterms:modified>
</cp:coreProperties>
</file>